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EB7D2-E2AA-4BC2-8945-8E62B8DC974D}" type="datetimeFigureOut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124B8-6E52-4B30-80E0-47DCD2FB12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8092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124B8-6E52-4B30-80E0-47DCD2FB125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041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0993C7-CB33-4556-8AF2-D64BDAAC2D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254C93A-A725-4A6D-991C-EF6875A18F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036E59-C972-4304-8FA7-B30E66F32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FABD6-B9D4-4B73-903C-7410DDAF8F3A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B142F0-8886-4639-AD7D-716D42E27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72BA83-3870-4177-9C4D-40BEF7BD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544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A68801-D2E3-46EE-B413-E6E614510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AA30F2A-FD44-4426-8048-44D948F96C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3F6511-32F0-46E0-B167-E15CBC74C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7934-AF7D-4584-96FB-955753D203B4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7C6C06-B3F9-4494-B60A-50209F344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CB03F8-CFF1-4391-A72E-F616338AC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676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C5CC185-BBC7-4040-A88C-EC997BB57A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113E8B8-B33F-4BD1-B2F2-E075C6D66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9783DD-6DBF-4767-A46F-7EC6D38CC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52701-401D-4F6D-B4CB-712523EEA311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E0E9E3-DDBD-4E60-B949-DD8708EC4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78CEEC-BB34-4CCB-A305-524CC1F1D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743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8A9983-32E7-4BBC-8A66-93C1A2367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0E0400-60CB-4698-8173-E790958B2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AD8DCA-F5D2-4EDF-8158-161A36396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969E-C104-4D2C-9B24-7514CF10AE0F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5E7D34-897A-43A4-BBFE-458CDF4B4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BD3E76-C9A5-4FFA-A2E4-3BAC5612B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212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37BD28-064C-460E-8850-C6A07F579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D0A54-28CE-4EB6-90B9-2765B7BB2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D15F6B-ABA6-412C-8530-3FAF0F62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5091E-06BA-479A-A04C-5A5C05D3FAF4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87EE07-6507-43D6-8414-98FAE6E7E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C84DB7-CEA0-4C2E-A145-F2781E104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228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5A0609-7026-4FE4-A062-DEA461521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BFD144-78E7-4542-AC7E-B7C31CF21E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366CA3C-85E3-44FD-83C1-CDA2A93DF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B65B069-FD44-4A55-A1DA-3D7812A22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59FD4-60B2-40F1-92B7-AB4156DE6C2A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A31C78-BE32-4A44-BB75-C8006DA70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FEEFFB-B8DC-461F-BED6-57C2F8B08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9601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FB054D-889C-44F8-A95E-2B34CE8D4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07C4AE-FCEC-4C65-98D7-620325BCC7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88A3CC-2954-4547-98BD-C4DACF20F6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F03D375-157D-42AE-8474-A7B56AD63A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39155DA-494E-43A9-A85D-FE42C38A5E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D0B28F8-47F2-4BB4-B639-892260914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55B8-56A0-4A58-9104-D7A0E6CAC0CF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0D9DCC5-5628-44A1-97F4-E7122B13B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BBC67EC-18A9-4C8E-948C-974F1F670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8603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6F1DB3-1627-4FF8-A655-1ED6416CF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11EB364-F923-4CD5-9B55-D9093912A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589B6-2CA9-42ED-8BAB-D507AB9179EE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4973930-5F49-4E3D-AAC6-AEC892246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76DF64-5D4F-4134-A218-89F27BAA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64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D737267-1F6F-4E33-8BD1-7051CCD8A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F21B9-4749-4FFD-9C0F-E4F3AA17B892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1A9F202-3816-47F6-B96D-545CA5C5C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796304-0F99-467B-8031-0D8DF4860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621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B66D0A-E45B-4B43-8B9D-2D5978414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975A20-F817-4A00-963F-6A4903E48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E7FACA-AABC-4846-8EB5-4DB99A2FA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2631BC-3F2C-4E5E-A357-8C194DB14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487F1-DEC6-4396-91FC-51B7370784AC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25ECEE-6349-45CF-B9CD-02AC236E5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362F81-FA39-425C-9DE9-B5F3C4C2A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805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6C83E2-8C8C-4FA8-B320-D633BF402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659BE7-24D6-4E07-BD69-6456C9DB2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B78F9EA-A14F-41B5-9074-36B910B8E4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DD4B88-C0FE-4311-8107-818567BF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587E-0C56-4C4B-942F-C19ABD281CF9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AA5C15A-B0D8-41B5-9911-46EEE6ED5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FA7208-A310-4C11-A94A-BB5BE89B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475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5D0731F-4379-4D9C-90F4-716A35CC8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5595F8-284E-423F-AA75-9AED19B48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F8884B-E201-4EFC-844B-FC442474E9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1DFA4-DD7B-456A-BCB8-D63C3D2C4085}" type="datetime1">
              <a:rPr lang="zh-CN" altLang="en-US" smtClean="0"/>
              <a:t>2017/6/17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5907BE-B6E2-4F4D-A2EE-CE20C71CDA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EC0932-8D51-4044-ADDB-09EE84026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92F58-87C6-4161-926C-E2B5D55B5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458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5C4D5-9587-41E7-9C64-4492BC380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1354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科技文献结构要点可视化工具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187870-CE63-4FFD-8068-EF55DD905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614"/>
            <a:ext cx="10515600" cy="4854349"/>
          </a:xfrm>
        </p:spPr>
        <p:txBody>
          <a:bodyPr/>
          <a:lstStyle/>
          <a:p>
            <a:r>
              <a:rPr lang="zh-CN" altLang="en-US" b="1" dirty="0">
                <a:sym typeface="+mn-ea"/>
              </a:rPr>
              <a:t>目的：</a:t>
            </a:r>
            <a:r>
              <a:rPr lang="en-US" altLang="zh-CN" dirty="0" err="1">
                <a:sym typeface="+mn-ea"/>
              </a:rPr>
              <a:t>对文章</a:t>
            </a:r>
            <a:r>
              <a:rPr lang="zh-CN" altLang="en-US" dirty="0">
                <a:sym typeface="+mn-ea"/>
              </a:rPr>
              <a:t>自动</a:t>
            </a:r>
            <a:r>
              <a:rPr lang="en-US" altLang="zh-CN" dirty="0">
                <a:sym typeface="+mn-ea"/>
              </a:rPr>
              <a:t>做</a:t>
            </a:r>
            <a:r>
              <a:rPr lang="zh-CN" altLang="en-US" dirty="0">
                <a:sym typeface="+mn-ea"/>
              </a:rPr>
              <a:t>一个</a:t>
            </a:r>
            <a:r>
              <a:rPr lang="en-US" altLang="zh-CN" dirty="0" err="1">
                <a:sym typeface="+mn-ea"/>
              </a:rPr>
              <a:t>预处理</a:t>
            </a:r>
            <a:r>
              <a:rPr lang="zh-CN" altLang="en-US" dirty="0">
                <a:sym typeface="+mn-ea"/>
              </a:rPr>
              <a:t>，输出思维导图，</a:t>
            </a:r>
            <a:r>
              <a:rPr lang="en-US" altLang="zh-CN" dirty="0" err="1">
                <a:sym typeface="+mn-ea"/>
              </a:rPr>
              <a:t>从而使人们更好地阅读</a:t>
            </a:r>
            <a:r>
              <a:rPr lang="zh-CN" altLang="en-US" dirty="0">
                <a:sym typeface="+mn-ea"/>
              </a:rPr>
              <a:t>理解科技文章</a:t>
            </a:r>
            <a:endParaRPr lang="en-US" altLang="zh-CN" dirty="0">
              <a:sym typeface="+mn-ea"/>
            </a:endParaRPr>
          </a:p>
          <a:p>
            <a:r>
              <a:rPr lang="zh-CN" altLang="en-US" b="1" dirty="0">
                <a:sym typeface="+mn-ea"/>
              </a:rPr>
              <a:t>解决方案：</a:t>
            </a:r>
            <a:endParaRPr lang="en-US" altLang="zh-CN" b="1" dirty="0">
              <a:sym typeface="+mn-ea"/>
            </a:endParaRPr>
          </a:p>
          <a:p>
            <a:r>
              <a:rPr lang="zh-CN" altLang="en-US" dirty="0"/>
              <a:t>利用文本自带的格式化信息（多级标题等）对文本进行逻辑上段落的划分</a:t>
            </a:r>
            <a:endParaRPr lang="en-US" altLang="zh-CN" dirty="0"/>
          </a:p>
          <a:p>
            <a:r>
              <a:rPr lang="zh-CN" altLang="en-US" dirty="0"/>
              <a:t>每一部分采用引入</a:t>
            </a:r>
            <a:r>
              <a:rPr lang="en-US" altLang="zh-CN" dirty="0" err="1"/>
              <a:t>WikiPedia</a:t>
            </a:r>
            <a:r>
              <a:rPr lang="zh-CN" altLang="en-US" dirty="0"/>
              <a:t>外部数据优化的</a:t>
            </a:r>
            <a:r>
              <a:rPr lang="en-US" altLang="zh-CN" dirty="0" err="1"/>
              <a:t>TextRank</a:t>
            </a:r>
            <a:r>
              <a:rPr lang="zh-CN" altLang="en-US" dirty="0"/>
              <a:t>关键词提取算法提取出多个关键词</a:t>
            </a:r>
            <a:endParaRPr lang="en-US" altLang="zh-CN" dirty="0"/>
          </a:p>
          <a:p>
            <a:r>
              <a:rPr lang="zh-CN" altLang="en-US" dirty="0"/>
              <a:t>采用前端技术（</a:t>
            </a:r>
            <a:r>
              <a:rPr lang="en-US" altLang="zh-CN" dirty="0"/>
              <a:t>NodeJS</a:t>
            </a:r>
            <a:r>
              <a:rPr lang="zh-CN" altLang="en-US" dirty="0"/>
              <a:t>处理网络请求，</a:t>
            </a:r>
            <a:r>
              <a:rPr lang="en-US" altLang="zh-CN" dirty="0"/>
              <a:t>D3</a:t>
            </a:r>
            <a:r>
              <a:rPr lang="zh-CN" altLang="en-US" dirty="0"/>
              <a:t>绘图）将格式化内容以树状结构</a:t>
            </a:r>
            <a:r>
              <a:rPr lang="en-US" altLang="zh-CN" dirty="0"/>
              <a:t>/</a:t>
            </a:r>
            <a:r>
              <a:rPr lang="zh-CN" altLang="en-US" dirty="0"/>
              <a:t>统计词云方式绘制输出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44014F9-4BF2-430F-9B63-E650D387E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计</a:t>
            </a:r>
            <a:r>
              <a:rPr lang="en-US" altLang="zh-CN" dirty="0"/>
              <a:t>62 </a:t>
            </a:r>
            <a:r>
              <a:rPr lang="zh-CN" altLang="en-US" dirty="0"/>
              <a:t>王晓智，毛晗扬</a:t>
            </a:r>
          </a:p>
        </p:txBody>
      </p:sp>
    </p:spTree>
    <p:extLst>
      <p:ext uri="{BB962C8B-B14F-4D97-AF65-F5344CB8AC3E}">
        <p14:creationId xmlns:p14="http://schemas.microsoft.com/office/powerpoint/2010/main" val="4281610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49D119-DF8B-4438-8A0F-C64F5475C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002464" cy="589306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演示视频</a:t>
            </a:r>
          </a:p>
        </p:txBody>
      </p:sp>
      <p:pic>
        <p:nvPicPr>
          <p:cNvPr id="4" name="最终2">
            <a:hlinkClick r:id="" action="ppaction://media"/>
            <a:extLst>
              <a:ext uri="{FF2B5EF4-FFF2-40B4-BE49-F238E27FC236}">
                <a16:creationId xmlns:a16="http://schemas.microsoft.com/office/drawing/2014/main" id="{F967B5D4-3DFF-4C59-922D-56074BF7470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7035" y="954431"/>
            <a:ext cx="9603629" cy="5401919"/>
          </a:xfrm>
        </p:spPr>
      </p:pic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65C755-5BE2-46F3-9D0D-0FC2F2788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</a:t>
            </a:r>
            <a:r>
              <a:rPr lang="en-US" altLang="zh-CN"/>
              <a:t>62 </a:t>
            </a:r>
            <a:r>
              <a:rPr lang="zh-CN" altLang="en-US"/>
              <a:t>王晓智，毛晗扬</a:t>
            </a:r>
          </a:p>
        </p:txBody>
      </p:sp>
    </p:spTree>
    <p:extLst>
      <p:ext uri="{BB962C8B-B14F-4D97-AF65-F5344CB8AC3E}">
        <p14:creationId xmlns:p14="http://schemas.microsoft.com/office/powerpoint/2010/main" val="4036745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107</Words>
  <Application>Microsoft Office PowerPoint</Application>
  <PresentationFormat>宽屏</PresentationFormat>
  <Paragraphs>10</Paragraphs>
  <Slides>2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科技文献结构要点可视化工具</vt:lpstr>
      <vt:lpstr>演示视频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科技文献结构要点可视化工具</dc:title>
  <dc:creator>王晓智</dc:creator>
  <cp:lastModifiedBy>王晓智</cp:lastModifiedBy>
  <cp:revision>6</cp:revision>
  <dcterms:created xsi:type="dcterms:W3CDTF">2017-06-17T12:13:27Z</dcterms:created>
  <dcterms:modified xsi:type="dcterms:W3CDTF">2017-06-17T12:23:31Z</dcterms:modified>
</cp:coreProperties>
</file>

<file path=docProps/thumbnail.jpeg>
</file>